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81" r:id="rId6"/>
    <p:sldId id="259" r:id="rId7"/>
    <p:sldId id="260" r:id="rId8"/>
    <p:sldId id="262" r:id="rId9"/>
    <p:sldId id="269" r:id="rId10"/>
    <p:sldId id="270" r:id="rId11"/>
    <p:sldId id="271" r:id="rId12"/>
    <p:sldId id="268" r:id="rId13"/>
    <p:sldId id="264" r:id="rId14"/>
    <p:sldId id="272" r:id="rId15"/>
    <p:sldId id="273" r:id="rId16"/>
    <p:sldId id="274" r:id="rId17"/>
    <p:sldId id="275" r:id="rId18"/>
    <p:sldId id="265" r:id="rId19"/>
    <p:sldId id="276" r:id="rId20"/>
    <p:sldId id="277" r:id="rId21"/>
    <p:sldId id="278" r:id="rId22"/>
    <p:sldId id="266" r:id="rId23"/>
    <p:sldId id="279" r:id="rId24"/>
    <p:sldId id="280" r:id="rId25"/>
    <p:sldId id="267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0" autoAdjust="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323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4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6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28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65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68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40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93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1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79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591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C2F3-66C5-4B55-A14B-E5465239FEB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116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570192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Baby </a:t>
            </a:r>
            <a:r>
              <a:rPr lang="nl-NL" dirty="0" err="1">
                <a:solidFill>
                  <a:schemeClr val="bg1"/>
                </a:solidFill>
                <a:latin typeface="eurofurence" panose="020F0402020203080204" pitchFamily="34" charset="0"/>
              </a:rPr>
              <a:t>Ninjas</a:t>
            </a:r>
            <a:endParaRPr lang="nl-NL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5513294"/>
            <a:ext cx="9144000" cy="86509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Made </a:t>
            </a:r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0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5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431321"/>
            <a:ext cx="10193890" cy="1453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Realisatie:</a:t>
            </a:r>
            <a:b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>
                <a:solidFill>
                  <a:schemeClr val="bg1"/>
                </a:solidFill>
                <a:latin typeface="eurofurence" panose="020F0402020203080204" pitchFamily="34" charset="0"/>
              </a:rPr>
              <a:t>Technische staat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994570" y="1654470"/>
            <a:ext cx="101938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AI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Orthogonal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Unit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Differentiation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State machines</a:t>
            </a:r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Stealth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Field of view</a:t>
            </a: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Player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Twin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stick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shooter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inspired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Feet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states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Saving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&amp;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Loading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XML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based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loading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&amp;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saving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425709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431321"/>
            <a:ext cx="10193890" cy="1453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Realisatie:</a:t>
            </a:r>
            <a:b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>
                <a:solidFill>
                  <a:schemeClr val="bg1"/>
                </a:solidFill>
                <a:latin typeface="eurofurence" panose="020F0402020203080204" pitchFamily="34" charset="0"/>
              </a:rPr>
              <a:t>QA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1250830" y="1992702"/>
            <a:ext cx="9678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Very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little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Buggs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No QA person in team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Bugg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test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before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implementing</a:t>
            </a:r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4" y="3300860"/>
            <a:ext cx="72580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6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431321"/>
            <a:ext cx="10193890" cy="1453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Realisatie:</a:t>
            </a:r>
            <a:b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>
                <a:solidFill>
                  <a:schemeClr val="bg1"/>
                </a:solidFill>
                <a:latin typeface="eurofurence" panose="020F0402020203080204" pitchFamily="34" charset="0"/>
              </a:rPr>
              <a:t>Prototype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994570" y="1884873"/>
            <a:ext cx="100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- Game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footage</a:t>
            </a:r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341002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5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2652623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>
                <a:solidFill>
                  <a:schemeClr val="bg1"/>
                </a:solidFill>
                <a:latin typeface="eurofurence" panose="020F0402020203080204" pitchFamily="34" charset="0"/>
              </a:rPr>
              <a:t>Planning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81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Planning:</a:t>
            </a:r>
            <a:b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>
                <a:solidFill>
                  <a:schemeClr val="bg1"/>
                </a:solidFill>
                <a:latin typeface="eurofurence" panose="020F0402020203080204" pitchFamily="34" charset="0"/>
              </a:rPr>
              <a:t>Deadlines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888521" y="1772729"/>
            <a:ext cx="104379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Progress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is slow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Very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little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deadlines hit on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the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art side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Mediocre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progress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on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programming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side,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playercontroller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not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as far as 	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planned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.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Events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not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started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,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planned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after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playercontroller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is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done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.</a:t>
            </a: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Talks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about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input 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Up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our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game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Altered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level design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Now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devided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level 1 &amp; 3 in multiple smaller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sections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Scrapping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game time without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losing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massive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parts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213858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Planning:</a:t>
            </a:r>
            <a:b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>
                <a:solidFill>
                  <a:schemeClr val="bg1"/>
                </a:solidFill>
                <a:latin typeface="eurofurence" panose="020F0402020203080204" pitchFamily="34" charset="0"/>
              </a:rPr>
              <a:t>Uren registratie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80" y="1672804"/>
            <a:ext cx="7406316" cy="49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3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Planning:</a:t>
            </a:r>
            <a:b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>
                <a:solidFill>
                  <a:schemeClr val="bg1"/>
                </a:solidFill>
                <a:latin typeface="eurofurence" panose="020F0402020203080204" pitchFamily="34" charset="0"/>
              </a:rPr>
              <a:t>Planning beheer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7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Planning:</a:t>
            </a:r>
            <a:b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>
                <a:solidFill>
                  <a:schemeClr val="bg1"/>
                </a:solidFill>
                <a:latin typeface="eurofurence" panose="020F0402020203080204" pitchFamily="34" charset="0"/>
              </a:rPr>
              <a:t>Rolverdeling aanhouden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1132593" y="1772729"/>
            <a:ext cx="9831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Aanhouden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Helpen waar nodig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Rollen worden voornamelijk goed uitgevoerd.</a:t>
            </a: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22008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2574985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>
                <a:solidFill>
                  <a:schemeClr val="bg1"/>
                </a:solidFill>
                <a:latin typeface="eurofurence" panose="020F0402020203080204" pitchFamily="34" charset="0"/>
              </a:rPr>
              <a:t>Organisatie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0445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  <a:t>Organisatie</a:t>
            </a:r>
            <a:b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err="1">
                <a:solidFill>
                  <a:schemeClr val="bg1"/>
                </a:solidFill>
                <a:latin typeface="eurofurence" panose="020F0402020203080204" pitchFamily="34" charset="0"/>
              </a:rPr>
              <a:t>Naming</a:t>
            </a:r>
            <a:r>
              <a:rPr lang="nl-NL" sz="4400" dirty="0">
                <a:solidFill>
                  <a:schemeClr val="bg1"/>
                </a:solidFill>
                <a:latin typeface="eurofurence" panose="020F0402020203080204" pitchFamily="34" charset="0"/>
              </a:rPr>
              <a:t> </a:t>
            </a:r>
            <a:r>
              <a:rPr lang="nl-NL" sz="4400" dirty="0" err="1">
                <a:solidFill>
                  <a:schemeClr val="bg1"/>
                </a:solidFill>
                <a:latin typeface="eurofurence" panose="020F0402020203080204" pitchFamily="34" charset="0"/>
              </a:rPr>
              <a:t>convention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166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570192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Inhoudsopgave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19515" y="1713474"/>
            <a:ext cx="9144000" cy="4513729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Tx/>
              <a:buChar char="-"/>
            </a:pPr>
            <a:r>
              <a:rPr lang="nl-NL" dirty="0" err="1">
                <a:solidFill>
                  <a:schemeClr val="bg1"/>
                </a:solidFill>
              </a:rPr>
              <a:t>Onwerp</a:t>
            </a:r>
            <a:r>
              <a:rPr lang="nl-NL" dirty="0">
                <a:solidFill>
                  <a:schemeClr val="bg1"/>
                </a:solidFill>
              </a:rPr>
              <a:t> / GDD</a:t>
            </a:r>
          </a:p>
          <a:p>
            <a:pPr algn="l"/>
            <a:endParaRPr lang="nl-NL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>
                <a:solidFill>
                  <a:schemeClr val="bg1"/>
                </a:solidFill>
              </a:rPr>
              <a:t>Realisatie</a:t>
            </a:r>
          </a:p>
          <a:p>
            <a:pPr algn="l"/>
            <a:endParaRPr lang="nl-NL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>
                <a:solidFill>
                  <a:schemeClr val="bg1"/>
                </a:solidFill>
              </a:rPr>
              <a:t>Tijdgebruik</a:t>
            </a:r>
          </a:p>
          <a:p>
            <a:pPr algn="l"/>
            <a:endParaRPr lang="nl-NL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>
                <a:solidFill>
                  <a:schemeClr val="bg1"/>
                </a:solidFill>
              </a:rPr>
              <a:t>Planning</a:t>
            </a:r>
          </a:p>
          <a:p>
            <a:pPr algn="l"/>
            <a:endParaRPr lang="nl-NL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>
                <a:solidFill>
                  <a:schemeClr val="bg1"/>
                </a:solidFill>
              </a:rPr>
              <a:t>Organisatie</a:t>
            </a:r>
          </a:p>
          <a:p>
            <a:pPr marL="342900" indent="-342900" algn="l">
              <a:buFontTx/>
              <a:buChar char="-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nl-NL" dirty="0">
                <a:solidFill>
                  <a:schemeClr val="bg1"/>
                </a:solidFill>
              </a:rPr>
              <a:t>Concept</a:t>
            </a:r>
          </a:p>
          <a:p>
            <a:pPr algn="l"/>
            <a:endParaRPr lang="nl-NL" dirty="0">
              <a:solidFill>
                <a:schemeClr val="bg1"/>
              </a:solidFill>
            </a:endParaRPr>
          </a:p>
          <a:p>
            <a:pPr algn="l"/>
            <a:endParaRPr lang="nl-NL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800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  <a:t>Organisatie</a:t>
            </a:r>
            <a:b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err="1">
                <a:solidFill>
                  <a:schemeClr val="bg1"/>
                </a:solidFill>
                <a:latin typeface="eurofurence" panose="020F0402020203080204" pitchFamily="34" charset="0"/>
              </a:rPr>
              <a:t>Repository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1132593" y="1906438"/>
            <a:ext cx="9935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Github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errors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Failed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to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sync</a:t>
            </a: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- </a:t>
            </a: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363310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  <a:t>Organisatie</a:t>
            </a:r>
            <a:b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>
                <a:solidFill>
                  <a:schemeClr val="bg1"/>
                </a:solidFill>
                <a:latin typeface="eurofurence" panose="020F0402020203080204" pitchFamily="34" charset="0"/>
              </a:rPr>
              <a:t>Sources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2927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1" y="2000821"/>
            <a:ext cx="4590518" cy="324646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81" y="2026700"/>
            <a:ext cx="5520759" cy="31054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>
                <a:solidFill>
                  <a:schemeClr val="bg1"/>
                </a:solidFill>
                <a:latin typeface="eurofurence" panose="020F0402020203080204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31841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  <a:t>Concept</a:t>
            </a:r>
            <a:b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>
                <a:solidFill>
                  <a:schemeClr val="bg1"/>
                </a:solidFill>
                <a:latin typeface="eurofurence" panose="020F0402020203080204" pitchFamily="34" charset="0"/>
              </a:rPr>
              <a:t>Style Guide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54" y="1772729"/>
            <a:ext cx="5377132" cy="265383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8" y="346065"/>
            <a:ext cx="3220996" cy="181053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096" y="294057"/>
            <a:ext cx="2386624" cy="170839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5" y="2002451"/>
            <a:ext cx="3123812" cy="298233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98" y="4478567"/>
            <a:ext cx="3338422" cy="208651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03" y="3814562"/>
            <a:ext cx="3877934" cy="275818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96" y="1844917"/>
            <a:ext cx="3250396" cy="2437797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90" y="3886750"/>
            <a:ext cx="4646763" cy="26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72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  <a:t>Concept</a:t>
            </a:r>
            <a:br>
              <a:rPr lang="nl-NL" sz="54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400" dirty="0" err="1">
                <a:solidFill>
                  <a:schemeClr val="bg1"/>
                </a:solidFill>
                <a:latin typeface="eurofurence" panose="020F0402020203080204" pitchFamily="34" charset="0"/>
              </a:rPr>
              <a:t>Busines</a:t>
            </a:r>
            <a:r>
              <a:rPr lang="nl-NL" sz="4400" dirty="0">
                <a:solidFill>
                  <a:schemeClr val="bg1"/>
                </a:solidFill>
                <a:latin typeface="eurofurence" panose="020F0402020203080204" pitchFamily="34" charset="0"/>
              </a:rPr>
              <a:t> </a:t>
            </a:r>
            <a:r>
              <a:rPr lang="nl-NL" sz="4400" dirty="0" err="1">
                <a:solidFill>
                  <a:schemeClr val="bg1"/>
                </a:solidFill>
                <a:latin typeface="eurofurence" panose="020F0402020203080204" pitchFamily="34" charset="0"/>
              </a:rPr>
              <a:t>value</a:t>
            </a:r>
            <a:r>
              <a:rPr lang="nl-NL" sz="4400" dirty="0">
                <a:solidFill>
                  <a:schemeClr val="bg1"/>
                </a:solidFill>
                <a:latin typeface="eurofurence" panose="020F0402020203080204" pitchFamily="34" charset="0"/>
              </a:rPr>
              <a:t>(?)</a:t>
            </a:r>
            <a:endParaRPr lang="nl-NL" sz="5400" dirty="0">
              <a:solidFill>
                <a:schemeClr val="bg1"/>
              </a:solidFill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1132593" y="2173857"/>
            <a:ext cx="987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- Target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Audience</a:t>
            </a:r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2485725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2087592"/>
            <a:ext cx="10193890" cy="23334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>
                <a:solidFill>
                  <a:schemeClr val="bg1"/>
                </a:solidFill>
                <a:latin typeface="eurofurence" panose="020F0402020203080204" pitchFamily="34" charset="0"/>
              </a:rPr>
              <a:t>Einde</a:t>
            </a:r>
            <a:br>
              <a:rPr lang="nl-NL" sz="8800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8800" dirty="0">
                <a:solidFill>
                  <a:schemeClr val="bg1"/>
                </a:solidFill>
                <a:latin typeface="eurofurence" panose="020F0402020203080204" pitchFamily="34" charset="0"/>
              </a:rPr>
              <a:t>Nog vragen?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71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530524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>
                <a:solidFill>
                  <a:schemeClr val="bg1"/>
                </a:solidFill>
                <a:latin typeface="eurofurence" panose="020F0402020203080204" pitchFamily="34" charset="0"/>
              </a:rPr>
              <a:t>Ontwerp / GDD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18" y="1807234"/>
            <a:ext cx="6339394" cy="44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18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19515" y="2353237"/>
            <a:ext cx="9144000" cy="4513729"/>
          </a:xfrm>
        </p:spPr>
        <p:txBody>
          <a:bodyPr>
            <a:normAutofit/>
          </a:bodyPr>
          <a:lstStyle/>
          <a:p>
            <a:pPr algn="l"/>
            <a:r>
              <a:rPr lang="nl-NL" dirty="0">
                <a:solidFill>
                  <a:schemeClr val="bg1"/>
                </a:solidFill>
              </a:rPr>
              <a:t>-</a:t>
            </a:r>
            <a:r>
              <a:rPr lang="nl-NL" dirty="0" err="1">
                <a:solidFill>
                  <a:schemeClr val="bg1"/>
                </a:solidFill>
              </a:rPr>
              <a:t>Character</a:t>
            </a:r>
            <a:endParaRPr lang="nl-NL" dirty="0">
              <a:solidFill>
                <a:schemeClr val="bg1"/>
              </a:solidFill>
            </a:endParaRPr>
          </a:p>
          <a:p>
            <a:pPr algn="l"/>
            <a:r>
              <a:rPr lang="nl-NL" dirty="0">
                <a:solidFill>
                  <a:schemeClr val="bg1"/>
                </a:solidFill>
              </a:rPr>
              <a:t>-</a:t>
            </a:r>
            <a:r>
              <a:rPr lang="nl-NL" dirty="0" err="1">
                <a:solidFill>
                  <a:schemeClr val="bg1"/>
                </a:solidFill>
              </a:rPr>
              <a:t>Enemies</a:t>
            </a:r>
            <a:endParaRPr lang="nl-NL" dirty="0">
              <a:solidFill>
                <a:schemeClr val="bg1"/>
              </a:solidFill>
            </a:endParaRPr>
          </a:p>
          <a:p>
            <a:pPr algn="l"/>
            <a:r>
              <a:rPr lang="nl-NL" dirty="0">
                <a:solidFill>
                  <a:schemeClr val="bg1"/>
                </a:solidFill>
              </a:rPr>
              <a:t>-</a:t>
            </a:r>
            <a:r>
              <a:rPr lang="nl-NL" dirty="0" err="1">
                <a:solidFill>
                  <a:schemeClr val="bg1"/>
                </a:solidFill>
              </a:rPr>
              <a:t>Pickups</a:t>
            </a:r>
            <a:endParaRPr lang="nl-NL" dirty="0">
              <a:solidFill>
                <a:schemeClr val="bg1"/>
              </a:solidFill>
            </a:endParaRPr>
          </a:p>
          <a:p>
            <a:pPr algn="l"/>
            <a:r>
              <a:rPr lang="nl-NL" dirty="0">
                <a:solidFill>
                  <a:schemeClr val="bg1"/>
                </a:solidFill>
              </a:rPr>
              <a:t>-GUI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519515" y="120770"/>
            <a:ext cx="9144000" cy="1698416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Ontwerp / GDD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sz="4400" dirty="0">
                <a:solidFill>
                  <a:schemeClr val="bg1"/>
                </a:solidFill>
              </a:rPr>
              <a:t>Grafisch Ontwerp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44" y="2561057"/>
            <a:ext cx="6642178" cy="37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4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35168" y="5978768"/>
            <a:ext cx="9144000" cy="565161"/>
          </a:xfrm>
        </p:spPr>
        <p:txBody>
          <a:bodyPr>
            <a:normAutofit/>
          </a:bodyPr>
          <a:lstStyle/>
          <a:p>
            <a:pPr algn="l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519515" y="120770"/>
            <a:ext cx="9144000" cy="1698416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Ontwerp / GDD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sz="4400" dirty="0">
                <a:solidFill>
                  <a:schemeClr val="bg1"/>
                </a:solidFill>
              </a:rPr>
              <a:t>GUI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0984"/>
            <a:ext cx="4439138" cy="249701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45" y="2513364"/>
            <a:ext cx="4739054" cy="266571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9" y="1714431"/>
            <a:ext cx="4334608" cy="243821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4" y="1529124"/>
            <a:ext cx="4352192" cy="2448108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112" y="4272279"/>
            <a:ext cx="4343400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515" y="365710"/>
            <a:ext cx="9144000" cy="1362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b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Ontwerp / GDD:</a:t>
            </a:r>
            <a:b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>
                <a:solidFill>
                  <a:schemeClr val="bg1"/>
                </a:solidFill>
                <a:latin typeface="eurofurence" panose="020F0402020203080204" pitchFamily="34" charset="0"/>
              </a:rPr>
              <a:t>Functioneel Ontwerp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1851496"/>
            <a:ext cx="9144000" cy="4513729"/>
          </a:xfrm>
        </p:spPr>
        <p:txBody>
          <a:bodyPr>
            <a:normAutofit/>
          </a:bodyPr>
          <a:lstStyle/>
          <a:p>
            <a:pPr algn="l"/>
            <a:r>
              <a:rPr lang="nl-NL" dirty="0">
                <a:solidFill>
                  <a:schemeClr val="bg1"/>
                </a:solidFill>
              </a:rPr>
              <a:t>-Camera</a:t>
            </a:r>
          </a:p>
          <a:p>
            <a:pPr algn="l"/>
            <a:r>
              <a:rPr lang="nl-NL" dirty="0">
                <a:solidFill>
                  <a:schemeClr val="bg1"/>
                </a:solidFill>
              </a:rPr>
              <a:t>-Controls</a:t>
            </a:r>
          </a:p>
          <a:p>
            <a:pPr algn="l"/>
            <a:r>
              <a:rPr lang="nl-NL" dirty="0">
                <a:solidFill>
                  <a:schemeClr val="bg1"/>
                </a:solidFill>
              </a:rPr>
              <a:t>-</a:t>
            </a:r>
            <a:r>
              <a:rPr lang="nl-NL" dirty="0" err="1">
                <a:solidFill>
                  <a:schemeClr val="bg1"/>
                </a:solidFill>
              </a:rPr>
              <a:t>Enemies</a:t>
            </a:r>
            <a:endParaRPr lang="nl-NL" dirty="0">
              <a:solidFill>
                <a:schemeClr val="bg1"/>
              </a:solidFill>
            </a:endParaRPr>
          </a:p>
          <a:p>
            <a:pPr algn="l"/>
            <a:r>
              <a:rPr lang="nl-NL" dirty="0">
                <a:solidFill>
                  <a:schemeClr val="bg1"/>
                </a:solidFill>
              </a:rPr>
              <a:t>-</a:t>
            </a:r>
            <a:r>
              <a:rPr lang="nl-NL" dirty="0" err="1">
                <a:solidFill>
                  <a:schemeClr val="bg1"/>
                </a:solidFill>
              </a:rPr>
              <a:t>Player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endParaRPr lang="nl-NL" dirty="0">
              <a:solidFill>
                <a:schemeClr val="bg1"/>
              </a:solidFill>
            </a:endParaRPr>
          </a:p>
          <a:p>
            <a:pPr algn="l"/>
            <a:r>
              <a:rPr lang="nl-NL" dirty="0">
                <a:solidFill>
                  <a:schemeClr val="bg1"/>
                </a:solidFill>
              </a:rPr>
              <a:t>-Level Design</a:t>
            </a:r>
          </a:p>
          <a:p>
            <a:pPr algn="l"/>
            <a:r>
              <a:rPr lang="nl-NL" dirty="0">
                <a:solidFill>
                  <a:schemeClr val="bg1"/>
                </a:solidFill>
              </a:rPr>
              <a:t>-</a:t>
            </a:r>
            <a:r>
              <a:rPr lang="nl-NL" dirty="0" err="1">
                <a:solidFill>
                  <a:schemeClr val="bg1"/>
                </a:solidFill>
              </a:rPr>
              <a:t>Pickups</a:t>
            </a:r>
            <a:endParaRPr lang="nl-NL" dirty="0">
              <a:solidFill>
                <a:schemeClr val="bg1"/>
              </a:solidFill>
            </a:endParaRPr>
          </a:p>
          <a:p>
            <a:pPr algn="l"/>
            <a:r>
              <a:rPr lang="nl-NL" dirty="0">
                <a:solidFill>
                  <a:schemeClr val="bg1"/>
                </a:solidFill>
              </a:rPr>
              <a:t>-GUI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47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515" y="327804"/>
            <a:ext cx="9144000" cy="13430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Ontwerp / GDD:</a:t>
            </a:r>
            <a:b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>
                <a:solidFill>
                  <a:schemeClr val="bg1"/>
                </a:solidFill>
                <a:latin typeface="eurofurence" panose="020F0402020203080204" pitchFamily="34" charset="0"/>
              </a:rPr>
              <a:t>Technisch Ontwerp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19515" y="1713474"/>
            <a:ext cx="9144000" cy="4513729"/>
          </a:xfrm>
        </p:spPr>
        <p:txBody>
          <a:bodyPr>
            <a:normAutofit/>
          </a:bodyPr>
          <a:lstStyle/>
          <a:p>
            <a:pPr algn="l"/>
            <a:r>
              <a:rPr lang="nl-NL" sz="2000" dirty="0">
                <a:solidFill>
                  <a:schemeClr val="bg1"/>
                </a:solidFill>
              </a:rPr>
              <a:t>-</a:t>
            </a:r>
            <a:r>
              <a:rPr lang="nl-NL" sz="2000" dirty="0" err="1">
                <a:solidFill>
                  <a:schemeClr val="bg1"/>
                </a:solidFill>
              </a:rPr>
              <a:t>Enemies</a:t>
            </a:r>
            <a:r>
              <a:rPr lang="nl-NL" sz="2000" dirty="0">
                <a:solidFill>
                  <a:schemeClr val="bg1"/>
                </a:solidFill>
              </a:rPr>
              <a:t> (AI)</a:t>
            </a:r>
          </a:p>
          <a:p>
            <a:pPr algn="l"/>
            <a:r>
              <a:rPr lang="nl-NL" sz="2000" dirty="0">
                <a:solidFill>
                  <a:schemeClr val="bg1"/>
                </a:solidFill>
              </a:rPr>
              <a:t>-Camera</a:t>
            </a:r>
          </a:p>
          <a:p>
            <a:pPr algn="l"/>
            <a:r>
              <a:rPr lang="nl-NL" sz="2000" dirty="0">
                <a:solidFill>
                  <a:schemeClr val="bg1"/>
                </a:solidFill>
              </a:rPr>
              <a:t>-</a:t>
            </a:r>
            <a:r>
              <a:rPr lang="nl-NL" sz="2000" dirty="0" err="1">
                <a:solidFill>
                  <a:schemeClr val="bg1"/>
                </a:solidFill>
              </a:rPr>
              <a:t>Player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abilities</a:t>
            </a:r>
            <a:endParaRPr lang="nl-NL" sz="2000" dirty="0">
              <a:solidFill>
                <a:schemeClr val="bg1"/>
              </a:solidFill>
            </a:endParaRPr>
          </a:p>
          <a:p>
            <a:pPr algn="l"/>
            <a:r>
              <a:rPr lang="nl-NL" sz="2000" dirty="0">
                <a:solidFill>
                  <a:schemeClr val="bg1"/>
                </a:solidFill>
              </a:rPr>
              <a:t>-</a:t>
            </a:r>
            <a:r>
              <a:rPr lang="nl-NL" sz="2000" dirty="0" err="1">
                <a:solidFill>
                  <a:schemeClr val="bg1"/>
                </a:solidFill>
              </a:rPr>
              <a:t>Pickups</a:t>
            </a:r>
            <a:endParaRPr lang="nl-NL" sz="2000" dirty="0">
              <a:solidFill>
                <a:schemeClr val="bg1"/>
              </a:solidFill>
            </a:endParaRPr>
          </a:p>
          <a:p>
            <a:pPr algn="l"/>
            <a:r>
              <a:rPr lang="nl-NL" sz="2000" dirty="0">
                <a:solidFill>
                  <a:schemeClr val="bg1"/>
                </a:solidFill>
              </a:rPr>
              <a:t>-GUI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19" y="1595035"/>
            <a:ext cx="6987947" cy="49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15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32593" y="496019"/>
            <a:ext cx="10193890" cy="1276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8800" dirty="0">
                <a:solidFill>
                  <a:schemeClr val="bg1"/>
                </a:solidFill>
                <a:latin typeface="eurofurence" panose="020F0402020203080204" pitchFamily="34" charset="0"/>
              </a:rPr>
              <a:t>Realisatie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68" y="2228040"/>
            <a:ext cx="4813540" cy="33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94570" y="431321"/>
            <a:ext cx="10193890" cy="1453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  <a:t>Realisatie:</a:t>
            </a:r>
            <a:br>
              <a:rPr lang="nl-NL" dirty="0">
                <a:solidFill>
                  <a:schemeClr val="bg1"/>
                </a:solidFill>
                <a:latin typeface="eurofurence" panose="020F0402020203080204" pitchFamily="34" charset="0"/>
              </a:rPr>
            </a:br>
            <a:r>
              <a:rPr lang="nl-NL" sz="4900" dirty="0">
                <a:solidFill>
                  <a:schemeClr val="bg1"/>
                </a:solidFill>
                <a:latin typeface="eurofurence" panose="020F0402020203080204" pitchFamily="34" charset="0"/>
              </a:rPr>
              <a:t>Grafische staat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1170145" y="1654470"/>
            <a:ext cx="98427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Models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Playermodel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Enemies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Weapons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Levels</a:t>
            </a:r>
            <a:endParaRPr lang="en-GB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Modular Pieces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Greyboxing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Buildings</a:t>
            </a:r>
          </a:p>
          <a:p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Particle</a:t>
            </a:r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Effects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Attacks</a:t>
            </a:r>
          </a:p>
          <a:p>
            <a:r>
              <a:rPr lang="nl-NL" sz="2400" dirty="0">
                <a:solidFill>
                  <a:schemeClr val="bg1"/>
                </a:solidFill>
                <a:latin typeface="eurofurence" panose="020F0402020203080204"/>
              </a:rPr>
              <a:t>	- </a:t>
            </a:r>
            <a:r>
              <a:rPr lang="nl-NL" sz="2400" dirty="0" err="1">
                <a:solidFill>
                  <a:schemeClr val="bg1"/>
                </a:solidFill>
                <a:latin typeface="eurofurence" panose="020F0402020203080204"/>
              </a:rPr>
              <a:t>Abilities</a:t>
            </a:r>
            <a:endParaRPr lang="nl-NL" sz="2400" dirty="0">
              <a:solidFill>
                <a:schemeClr val="bg1"/>
              </a:solidFill>
              <a:latin typeface="eurofurence" panose="020F0402020203080204"/>
            </a:endParaRPr>
          </a:p>
        </p:txBody>
      </p:sp>
    </p:spTree>
    <p:extLst>
      <p:ext uri="{BB962C8B-B14F-4D97-AF65-F5344CB8AC3E}">
        <p14:creationId xmlns:p14="http://schemas.microsoft.com/office/powerpoint/2010/main" val="21497846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113</Words>
  <Application>Microsoft Office PowerPoint</Application>
  <PresentationFormat>Breedbeeld</PresentationFormat>
  <Paragraphs>102</Paragraphs>
  <Slides>25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eurofurence</vt:lpstr>
      <vt:lpstr>Kantoorthema</vt:lpstr>
      <vt:lpstr>Baby Ninjas</vt:lpstr>
      <vt:lpstr>Inhoudsopgave</vt:lpstr>
      <vt:lpstr>Ontwerp / GDD</vt:lpstr>
      <vt:lpstr>Ontwerp / GDD Grafisch Ontwerp</vt:lpstr>
      <vt:lpstr>Ontwerp / GDD GUI</vt:lpstr>
      <vt:lpstr> Ontwerp / GDD: Functioneel Ontwerp</vt:lpstr>
      <vt:lpstr>Ontwerp / GDD: Technisch Ontwerp</vt:lpstr>
      <vt:lpstr>Realisatie</vt:lpstr>
      <vt:lpstr>Realisatie: Grafische staat</vt:lpstr>
      <vt:lpstr>Realisatie: Technische staat</vt:lpstr>
      <vt:lpstr>Realisatie: QA</vt:lpstr>
      <vt:lpstr>Realisatie: Prototype</vt:lpstr>
      <vt:lpstr>Planning</vt:lpstr>
      <vt:lpstr>Planning: Deadlines</vt:lpstr>
      <vt:lpstr>Planning: Uren registratie</vt:lpstr>
      <vt:lpstr>Planning: Planning beheer</vt:lpstr>
      <vt:lpstr>Planning: Rolverdeling aanhouden</vt:lpstr>
      <vt:lpstr>Organisatie</vt:lpstr>
      <vt:lpstr>Organisatie Naming convention</vt:lpstr>
      <vt:lpstr>Organisatie Repository</vt:lpstr>
      <vt:lpstr>Organisatie Sources</vt:lpstr>
      <vt:lpstr>Concept</vt:lpstr>
      <vt:lpstr>Concept Style Guide</vt:lpstr>
      <vt:lpstr>Concept Busines value(?)</vt:lpstr>
      <vt:lpstr>Einde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Ninja</dc:title>
  <dc:creator>Gerwin van Lagen</dc:creator>
  <cp:lastModifiedBy>Gerwin</cp:lastModifiedBy>
  <cp:revision>29</cp:revision>
  <dcterms:created xsi:type="dcterms:W3CDTF">2016-11-18T14:39:46Z</dcterms:created>
  <dcterms:modified xsi:type="dcterms:W3CDTF">2016-11-22T09:27:28Z</dcterms:modified>
</cp:coreProperties>
</file>